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8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3C5751-693C-4D54-9BA3-8D52A8ED30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2C466A1-66C5-49E1-9E76-86201C7E8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DF82407-2E27-4755-8CBD-33F5DB2C5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28F8136-580E-46F9-A4ED-EDB04E15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36BCE9D-1359-4B92-A6C6-B8AACFBE1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54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69D3638-3A06-4642-81DB-0D5CE0B63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FA87583-999C-4F7F-BCDD-0E4C4073B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F97B8B5-914A-4674-8377-E0437EADC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C9F96A0-22A4-4140-85C9-C7149D234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DD1DCD2-32B2-45EB-9119-B335AEEC3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230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AB0098A-04B5-4E07-8031-3A06B84388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BD1BD42-DE22-47F3-85B9-8EA5BB784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36FB1D4-3C56-499B-8411-7173F0438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1FD6960-A2D1-4CBE-8430-5F5137AE5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510E02A-553C-452B-9578-577EF6431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42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9A0BCE-F60B-40AE-B4F2-EA9A970D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22630E-0CFC-4925-925A-0FFD3E225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C3EAFF5-2F43-4375-B76D-01C6D69B1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D794978-3D6F-46D6-AC43-B0098E738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14972E6-0556-4FB3-8423-FBEE7E21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64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59923E-633E-4C67-9137-4167D8E16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C84C06C-E9BA-4BCE-B870-F55D1A2D6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B02DFF3-2097-4289-9013-8FA900EAB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E5B3F2-4C62-4589-A370-33499287D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75AE15F-61D2-4321-BE99-511AFA50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043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646AE3-47E0-4E77-9D8E-1AB41E3E7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BCB4606-B9A6-4DAD-9D56-E245330D8D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9A03F7F-132C-4211-9581-A9F1D09D8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F6983B4-6445-43F9-B1D6-44D2B0CC0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E9C5756-6AEE-4121-BEBF-EBA5A7246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010DC63-E7EB-4A6D-9C6A-EFE777B2E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51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AB365B-1E4B-4FC2-8708-79679A821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8213987-5FD5-4B60-A9FA-30CF39FF6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76F46B9-E801-4BA2-B3D0-EACBB5FFD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3190DBC-C39B-49C4-B7EE-26AF1F5D20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D44D7ED-9749-40EA-82F6-6248D047E7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CB2EB2C-EA5A-412F-81B5-B4003E97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1A53FFE-BDF7-4C9D-ABC5-2835EC156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6A4EBB9-4655-4E60-80E3-5A5E99F5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44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610F17-DB0D-4F45-AE2B-BB0646EA6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E03E366-E3C0-4F6A-BE62-15F2052C7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4CEE329-F5E8-492D-8E8F-9137BBA96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1AAA899-0FE0-4378-8CD2-CEBC5A4D9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609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1FDE71A-F52F-4EC8-A563-21D09E4DE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8D98F18-A364-48FA-9186-676F93664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0AAE7BF-BDF4-4848-A19E-C1C06B41C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8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322558-9D83-42D9-8FC6-095DACC0C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B4001EE-D634-4FBD-BDAE-6996926D2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6F03E1E-68EE-4AE8-91D7-848133F48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2A4B89A-3F23-4D65-AD67-AA6FA81C5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CC8396D-82A0-4E76-9D9C-F9D736DCA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832E334-EA55-49EC-A32E-F7226BC8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379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3D657B-E8CB-418B-ABB7-A298CCCF0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3A65B5C-FF18-4471-B42C-C54924EF5F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4453DC0-628F-4E9D-AE29-2113AEDFD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02535C8-AD6A-4BCD-91B9-8DB219A07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0B4CE60-DEB4-4CC7-8E4E-40D4E915D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F34BB78-D8F1-44DD-955F-E01DC9E41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65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5D7470A-3DD8-44DE-B545-ADFDDBA72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29EF868-6796-4C0F-984C-2E5DF9DE6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EF07E89-1D05-4480-8F2E-59FCC294F0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FD9DC-B848-4B68-B756-E84B3F5DDD60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2133226-CAFC-4B7A-A567-3518300047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889EC6B-EEC2-4F5C-836E-B7E87A1F61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1E99A-810F-4531-A198-BE4620194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66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5F17BD-8643-45FA-A089-70F43A61B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>
              <a:defRPr/>
            </a:pPr>
            <a:r>
              <a:rPr lang="en-US" dirty="0">
                <a:latin typeface="Algerian" panose="04020705040A02060702" pitchFamily="82" charset="0"/>
              </a:rPr>
              <a:t>PERTEMUAN – 13</a:t>
            </a:r>
            <a:br>
              <a:rPr lang="en-US" dirty="0">
                <a:latin typeface="Algerian" panose="04020705040A02060702" pitchFamily="82" charset="0"/>
              </a:rPr>
            </a:br>
            <a:r>
              <a:rPr lang="en-US" dirty="0">
                <a:latin typeface="Algerian" panose="04020705040A02060702" pitchFamily="82" charset="0"/>
              </a:rPr>
              <a:t> VIDEO - 2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8B8BFB9-F86A-4440-86C5-F2C9A1B3E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Menguji</a:t>
            </a:r>
            <a:r>
              <a:rPr lang="en-US" dirty="0"/>
              <a:t> </a:t>
            </a:r>
            <a:r>
              <a:rPr lang="en-US" dirty="0" err="1"/>
              <a:t>Perbedaan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Rata- rata</a:t>
            </a:r>
          </a:p>
          <a:p>
            <a:pPr marL="82550" indent="0">
              <a:buNone/>
              <a:defRPr/>
            </a:pPr>
            <a:endParaRPr lang="en-US" dirty="0"/>
          </a:p>
        </p:txBody>
      </p:sp>
      <p:pic>
        <p:nvPicPr>
          <p:cNvPr id="4" name="2B91EE77.mp4">
            <a:hlinkClick r:id="" action="ppaction://media"/>
            <a:extLst>
              <a:ext uri="{FF2B5EF4-FFF2-40B4-BE49-F238E27FC236}">
                <a16:creationId xmlns:a16="http://schemas.microsoft.com/office/drawing/2014/main" xmlns="" id="{9B209C97-3D0D-4CE2-8719-30CDCD9A3E0C}"/>
              </a:ext>
            </a:extLst>
          </p:cNvPr>
          <p:cNvPicPr>
            <a:picLocks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2133600"/>
            <a:ext cx="71628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8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Algerian</vt:lpstr>
      <vt:lpstr>Arial</vt:lpstr>
      <vt:lpstr>Calibri</vt:lpstr>
      <vt:lpstr>Calibri Light</vt:lpstr>
      <vt:lpstr>Office Theme</vt:lpstr>
      <vt:lpstr>PERTEMUAN – 13  VIDEO - 2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PERTEMUAN – 13  VIDEO - 2</dc:title>
  <dc:creator>user</dc:creator>
  <cp:lastModifiedBy>Acer</cp:lastModifiedBy>
  <cp:revision>1</cp:revision>
  <dcterms:created xsi:type="dcterms:W3CDTF">2020-08-27T14:24:52Z</dcterms:created>
  <dcterms:modified xsi:type="dcterms:W3CDTF">2021-02-09T13:54:15Z</dcterms:modified>
</cp:coreProperties>
</file>

<file path=docProps/thumbnail.jpeg>
</file>